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1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0.png"/><Relationship Id="rId2" Type="http://schemas.openxmlformats.org/officeDocument/2006/relationships/image" Target="../media/image26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10.png"/><Relationship Id="rId10" Type="http://schemas.openxmlformats.org/officeDocument/2006/relationships/image" Target="../media/image34.png"/><Relationship Id="rId19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96865" y="-826099"/>
            <a:ext cx="10144800" cy="52655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78166" y="4645491"/>
            <a:ext cx="2261999" cy="100791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4021" y="5481013"/>
            <a:ext cx="10581724" cy="48572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7261" y="1042060"/>
            <a:ext cx="13611192" cy="7826435"/>
            <a:chOff x="2337261" y="1042060"/>
            <a:chExt cx="13611192" cy="78264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7261" y="1042060"/>
              <a:ext cx="13611192" cy="78264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08328" y="549372"/>
            <a:ext cx="13640647" cy="492688"/>
            <a:chOff x="2308328" y="549372"/>
            <a:chExt cx="13640647" cy="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8328" y="549372"/>
              <a:ext cx="13640647" cy="4926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45351" y="210994"/>
            <a:ext cx="1082697" cy="7951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899223" y="4693703"/>
            <a:ext cx="7796999" cy="493714"/>
            <a:chOff x="-1899223" y="4693703"/>
            <a:chExt cx="7796999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899223" y="4693703"/>
              <a:ext cx="7796999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799" y="5066228"/>
            <a:ext cx="1060544" cy="7951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57609" y="8916152"/>
            <a:ext cx="13548887" cy="7951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57613" y="9454119"/>
            <a:ext cx="14210116" cy="795192"/>
          </a:xfrm>
          <a:prstGeom prst="rect">
            <a:avLst/>
          </a:prstGeom>
        </p:spPr>
      </p:pic>
      <p:pic>
        <p:nvPicPr>
          <p:cNvPr id="5" name="DropAndBoom">
            <a:hlinkClick r:id="" action="ppaction://media"/>
            <a:extLst>
              <a:ext uri="{FF2B5EF4-FFF2-40B4-BE49-F238E27FC236}">
                <a16:creationId xmlns:a16="http://schemas.microsoft.com/office/drawing/2014/main" id="{8C9CCDAF-8F07-49EE-9CA2-6C2417FE42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0511" y="114300"/>
            <a:ext cx="14906978" cy="8385175"/>
          </a:xfrm>
          <a:prstGeom prst="rect">
            <a:avLst/>
          </a:prstGeom>
        </p:spPr>
      </p:pic>
      <p:pic>
        <p:nvPicPr>
          <p:cNvPr id="6" name="Object 12">
            <a:extLst>
              <a:ext uri="{FF2B5EF4-FFF2-40B4-BE49-F238E27FC236}">
                <a16:creationId xmlns:a16="http://schemas.microsoft.com/office/drawing/2014/main" id="{2B6AD0F0-524B-40A9-ACDE-E5A5EE3F2AE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95600" y="8450599"/>
            <a:ext cx="8345001" cy="7951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8745" y="297818"/>
            <a:ext cx="2164840" cy="8990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274" y="3061725"/>
            <a:ext cx="4942469" cy="9125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74" y="6354990"/>
            <a:ext cx="5418983" cy="93069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7874" y="4093259"/>
            <a:ext cx="6170211" cy="8839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8529" y="359540"/>
            <a:ext cx="666667" cy="691455"/>
            <a:chOff x="388529" y="359540"/>
            <a:chExt cx="666667" cy="69145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88529" y="359540"/>
              <a:ext cx="666667" cy="666667"/>
              <a:chOff x="388529" y="359540"/>
              <a:chExt cx="666667" cy="66666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88529" y="359540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341" y="461630"/>
              <a:ext cx="729671" cy="65625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35690" y="3061725"/>
            <a:ext cx="4143116" cy="8839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83488" y="3076192"/>
            <a:ext cx="5871735" cy="93069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83486" y="4093259"/>
            <a:ext cx="4084183" cy="9125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7874" y="5175438"/>
            <a:ext cx="4201592" cy="88395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35716" y="4093259"/>
            <a:ext cx="3151478" cy="912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62227" y="3142314"/>
            <a:ext cx="9335112" cy="48512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4779" y="4646349"/>
            <a:ext cx="7089616" cy="568407"/>
            <a:chOff x="5354779" y="4646349"/>
            <a:chExt cx="7089616" cy="5684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4779" y="4646349"/>
              <a:ext cx="7089616" cy="5684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0965" y="4585748"/>
            <a:ext cx="9229854" cy="9781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7272" y="1538733"/>
            <a:ext cx="4613262" cy="12384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41427" y="3192211"/>
            <a:ext cx="402597" cy="103787"/>
            <a:chOff x="8941427" y="3192211"/>
            <a:chExt cx="402597" cy="1037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8941427" y="3192211"/>
              <a:ext cx="402597" cy="1037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5256" y="4082358"/>
            <a:ext cx="16066268" cy="14065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4190" y="5830801"/>
            <a:ext cx="16066268" cy="14065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4190" y="7431004"/>
            <a:ext cx="16066268" cy="14065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6940" y="306813"/>
            <a:ext cx="2132964" cy="807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5244" y="375382"/>
            <a:ext cx="666667" cy="691455"/>
            <a:chOff x="505244" y="375382"/>
            <a:chExt cx="666667" cy="69145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05244" y="375382"/>
              <a:ext cx="666667" cy="666667"/>
              <a:chOff x="505244" y="375382"/>
              <a:chExt cx="666667" cy="66666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05244" y="375382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057" y="477472"/>
              <a:ext cx="729671" cy="6562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6003" y="2450633"/>
            <a:ext cx="16893709" cy="5384449"/>
            <a:chOff x="696003" y="2450633"/>
            <a:chExt cx="16893709" cy="53844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003" y="2450633"/>
              <a:ext cx="16893709" cy="53844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9017" y="755761"/>
            <a:ext cx="2689690" cy="11288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67973" y="6668516"/>
            <a:ext cx="3701899" cy="112889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19687" y="4563630"/>
            <a:ext cx="3114833" cy="13569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53868" y="2719144"/>
            <a:ext cx="3323728" cy="11193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3955" y="3849569"/>
            <a:ext cx="6981423" cy="26424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27464" y="927334"/>
            <a:ext cx="9286956" cy="12146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005" y="8210906"/>
            <a:ext cx="10278823" cy="112889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7468" y="4609059"/>
            <a:ext cx="7474452" cy="112889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9049" y="1693211"/>
            <a:ext cx="7670623" cy="8125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27468" y="927335"/>
            <a:ext cx="8687661" cy="12146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001" y="8210906"/>
            <a:ext cx="9301128" cy="11288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27468" y="927335"/>
            <a:ext cx="8939804" cy="12146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001" y="8210906"/>
            <a:ext cx="9263033" cy="11288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8746" y="297818"/>
            <a:ext cx="2688230" cy="8990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7053" y="6641357"/>
            <a:ext cx="3465024" cy="151939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48741" y="6569829"/>
            <a:ext cx="5458862" cy="158415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44775" y="6565553"/>
            <a:ext cx="3492701" cy="15374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5190" y="5559686"/>
            <a:ext cx="2027472" cy="4846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02912" y="5483929"/>
            <a:ext cx="2124491" cy="50380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53884" y="5517096"/>
            <a:ext cx="2235539" cy="4465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73117" y="2643003"/>
            <a:ext cx="2775489" cy="2775489"/>
            <a:chOff x="1073117" y="2643003"/>
            <a:chExt cx="2775489" cy="27754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3117" y="2643003"/>
              <a:ext cx="2775489" cy="2775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96077" y="2571475"/>
            <a:ext cx="2775489" cy="2775489"/>
            <a:chOff x="4996077" y="2571475"/>
            <a:chExt cx="2775489" cy="27754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96077" y="2571475"/>
              <a:ext cx="2775489" cy="2775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51853" y="2571478"/>
            <a:ext cx="2775489" cy="2775489"/>
            <a:chOff x="9351853" y="2571478"/>
            <a:chExt cx="2775489" cy="2775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51853" y="2571478"/>
              <a:ext cx="2775489" cy="2775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9876" y="3462447"/>
            <a:ext cx="2258572" cy="12332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87118" y="3505201"/>
            <a:ext cx="1801441" cy="77614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28649" y="3483807"/>
            <a:ext cx="2258572" cy="12332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8529" y="359540"/>
            <a:ext cx="666667" cy="691455"/>
            <a:chOff x="388529" y="359540"/>
            <a:chExt cx="666667" cy="69145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88529" y="359540"/>
              <a:ext cx="666667" cy="666667"/>
              <a:chOff x="388529" y="359540"/>
              <a:chExt cx="666667" cy="66666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88529" y="359540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3341" y="461630"/>
              <a:ext cx="739195" cy="65625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460953" y="6526430"/>
            <a:ext cx="4866939" cy="152892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735408" y="5559686"/>
            <a:ext cx="2358729" cy="4465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933373" y="2643003"/>
            <a:ext cx="2775489" cy="2775489"/>
            <a:chOff x="13933373" y="2643003"/>
            <a:chExt cx="2775489" cy="277548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933373" y="2643003"/>
              <a:ext cx="2775489" cy="277548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10170" y="3555332"/>
            <a:ext cx="2258572" cy="12332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사용자 지정</PresentationFormat>
  <Paragraphs>0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3</cp:revision>
  <dcterms:created xsi:type="dcterms:W3CDTF">2022-06-30T12:29:47Z</dcterms:created>
  <dcterms:modified xsi:type="dcterms:W3CDTF">2022-06-30T04:23:53Z</dcterms:modified>
</cp:coreProperties>
</file>